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63" r:id="rId34"/>
    <p:sldId id="355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5530" y="2778125"/>
            <a:ext cx="49815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785620"/>
            <a:ext cx="9906000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7970" y="170688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8445" y="354076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337945"/>
            <a:ext cx="10839450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6500" y="122491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9350" y="308927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6500" y="483997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78585"/>
            <a:ext cx="11563350" cy="5248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0575" y="129095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5960" y="228346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960" y="325691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960" y="416433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960" y="594741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62075"/>
            <a:ext cx="115919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66620"/>
            <a:ext cx="115633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157095"/>
            <a:ext cx="1157287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52600"/>
            <a:ext cx="11572875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166620"/>
            <a:ext cx="1164907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04975"/>
            <a:ext cx="1156335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5426710"/>
            <a:ext cx="114871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09395"/>
            <a:ext cx="11534775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8610" y="286004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06525"/>
            <a:ext cx="1157287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43965"/>
            <a:ext cx="11515725" cy="54495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1145" y="215138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50315"/>
            <a:ext cx="11591925" cy="550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1325" y="215138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1280"/>
            <a:ext cx="11582400" cy="52711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97185" y="236855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43990"/>
            <a:ext cx="11563350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430020"/>
            <a:ext cx="1175385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47010" y="135699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4305" y="521335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2128520"/>
            <a:ext cx="11706225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2930" y="392811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48435"/>
            <a:ext cx="11630025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13915" y="509079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36040"/>
            <a:ext cx="11610975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0380" y="206565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71320"/>
            <a:ext cx="1158240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68120"/>
            <a:ext cx="116205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43355"/>
            <a:ext cx="1163955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99895"/>
            <a:ext cx="1160145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58925"/>
            <a:ext cx="1163955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24525" y="1449705"/>
            <a:ext cx="15373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2995" y="4304030"/>
            <a:ext cx="15373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0640" y="5154930"/>
            <a:ext cx="18776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724025"/>
            <a:ext cx="1164907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09725"/>
            <a:ext cx="11630025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58935" y="152781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08900" y="243522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73505"/>
            <a:ext cx="1150620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62125"/>
            <a:ext cx="1156335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2171700"/>
            <a:ext cx="117824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82090"/>
            <a:ext cx="1155382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757045"/>
            <a:ext cx="11306175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164084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3765" y="258572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675" y="355917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733550"/>
            <a:ext cx="10372725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2720" y="1733550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6205" y="3623945"/>
            <a:ext cx="9518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2026-01-08T08:13:40Z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